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handoutMasterIdLst>
    <p:handoutMasterId r:id="rId14"/>
  </p:handoutMasterIdLst>
  <p:sldIdLst>
    <p:sldId id="272" r:id="rId2"/>
    <p:sldId id="274" r:id="rId3"/>
    <p:sldId id="273" r:id="rId4"/>
    <p:sldId id="277" r:id="rId5"/>
    <p:sldId id="280" r:id="rId6"/>
    <p:sldId id="281" r:id="rId7"/>
    <p:sldId id="284" r:id="rId8"/>
    <p:sldId id="285" r:id="rId9"/>
    <p:sldId id="282" r:id="rId10"/>
    <p:sldId id="275" r:id="rId11"/>
    <p:sldId id="276" r:id="rId12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799B23B-EC83-4686-B30A-512413B5E67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02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302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25D51B-5C68-48DD-85C7-F8CFB7459116}" type="datetime1">
              <a:rPr lang="cs-CZ" smtClean="0"/>
              <a:t>13.03.2020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9AAD57-2836-4759-BC8C-6C1C7D6F0AA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46670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6954572-A6DF-4744-88DD-FC3B7EDA3223}" type="datetime1">
              <a:rPr lang="cs-CZ" noProof="0" smtClean="0"/>
              <a:t>13.03.2020</a:t>
            </a:fld>
            <a:endParaRPr lang="cs-CZ" noProof="0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noProof="0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noProof="0" dirty="0"/>
              <a:t>Kliknutím můžete upravit styl předlohy textů.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93B0CF2-7F87-4E02-A248-870047730F99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6149813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93B0CF2-7F87-4E02-A248-870047730F99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51338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cs-CZ" smtClean="0"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1425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cs-CZ" smtClean="0"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8764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1331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0869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682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43391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40275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cs-CZ" smtClean="0"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58762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81796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2684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kupina 9"/>
          <p:cNvGrpSpPr/>
          <p:nvPr/>
        </p:nvGrpSpPr>
        <p:grpSpPr>
          <a:xfrm>
            <a:off x="0" y="6208894"/>
            <a:ext cx="12192000" cy="649106"/>
            <a:chOff x="0" y="6208894"/>
            <a:chExt cx="12192000" cy="649106"/>
          </a:xfrm>
        </p:grpSpPr>
        <p:sp>
          <p:nvSpPr>
            <p:cNvPr id="2" name="Obdélník 1"/>
            <p:cNvSpPr/>
            <p:nvPr/>
          </p:nvSpPr>
          <p:spPr>
            <a:xfrm>
              <a:off x="3048" y="6220178"/>
              <a:ext cx="12188952" cy="637822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0"/>
              <a:endParaRPr lang="cs-CZ" noProof="0" dirty="0"/>
            </a:p>
          </p:txBody>
        </p:sp>
        <p:cxnSp>
          <p:nvCxnSpPr>
            <p:cNvPr id="7" name="Přímá spojnice 6"/>
            <p:cNvCxnSpPr/>
            <p:nvPr/>
          </p:nvCxnSpPr>
          <p:spPr>
            <a:xfrm>
              <a:off x="0" y="6208894"/>
              <a:ext cx="121920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Přímá spojnice 4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rtlCol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kumimoji="0" lang="cs-CZ" noProof="0" dirty="0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 rtlCol="0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rtl="0"/>
            <a:r>
              <a:rPr lang="cs-CZ" noProof="0"/>
              <a:t>Kliknutím můžete upravit styl předlohy.</a:t>
            </a:r>
            <a:endParaRPr kumimoji="0" lang="cs-CZ" noProof="0" dirty="0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6449FCF-A4CF-4B19-A57B-1DF296D8471F}" type="datetime1">
              <a:rPr lang="cs-CZ" noProof="0" smtClean="0"/>
              <a:t>13.03.2020</a:t>
            </a:fld>
            <a:endParaRPr lang="cs-CZ" noProof="0" dirty="0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98082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kumimoji="0"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 eaLnBrk="1" latinLnBrk="0" hangingPunct="1"/>
            <a:r>
              <a:rPr lang="cs-CZ" noProof="0"/>
              <a:t>Po kliknutí můžete upravovat styly textu v předloze.</a:t>
            </a:r>
          </a:p>
          <a:p>
            <a:pPr lvl="1" rtl="0" eaLnBrk="1" latinLnBrk="0" hangingPunct="1"/>
            <a:r>
              <a:rPr lang="cs-CZ" noProof="0"/>
              <a:t>Druhá úroveň</a:t>
            </a:r>
          </a:p>
          <a:p>
            <a:pPr lvl="2" rtl="0" eaLnBrk="1" latinLnBrk="0" hangingPunct="1"/>
            <a:r>
              <a:rPr lang="cs-CZ" noProof="0"/>
              <a:t>Třetí úroveň</a:t>
            </a:r>
          </a:p>
          <a:p>
            <a:pPr lvl="3" rtl="0" eaLnBrk="1" latinLnBrk="0" hangingPunct="1"/>
            <a:r>
              <a:rPr lang="cs-CZ" noProof="0"/>
              <a:t>Čtvrtá úroveň</a:t>
            </a:r>
          </a:p>
          <a:p>
            <a:pPr lvl="4" rtl="0" eaLnBrk="1" latinLnBrk="0" hangingPunct="1"/>
            <a:r>
              <a:rPr lang="cs-CZ" noProof="0"/>
              <a:t>Pátá úroveň</a:t>
            </a:r>
            <a:endParaRPr kumimoji="0"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31249FD-767E-4BB5-A7EB-2ACB069BD758}" type="datetime1">
              <a:rPr lang="cs-CZ" noProof="0" smtClean="0"/>
              <a:t>13.03.2020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87777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 rtlCol="0"/>
          <a:lstStyle/>
          <a:p>
            <a:pPr rtl="0"/>
            <a:r>
              <a:rPr lang="cs-CZ" noProof="0"/>
              <a:t>Kliknutím lze upravit styl.</a:t>
            </a:r>
            <a:endParaRPr kumimoji="0"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 rtlCol="0"/>
          <a:lstStyle/>
          <a:p>
            <a:pPr lvl="0" rtl="0" eaLnBrk="1" latinLnBrk="0" hangingPunct="1"/>
            <a:r>
              <a:rPr lang="cs-CZ" noProof="0"/>
              <a:t>Po kliknutí můžete upravovat styly textu v předloze.</a:t>
            </a:r>
          </a:p>
          <a:p>
            <a:pPr lvl="1" rtl="0" eaLnBrk="1" latinLnBrk="0" hangingPunct="1"/>
            <a:r>
              <a:rPr lang="cs-CZ" noProof="0"/>
              <a:t>Druhá úroveň</a:t>
            </a:r>
          </a:p>
          <a:p>
            <a:pPr lvl="2" rtl="0" eaLnBrk="1" latinLnBrk="0" hangingPunct="1"/>
            <a:r>
              <a:rPr lang="cs-CZ" noProof="0"/>
              <a:t>Třetí úroveň</a:t>
            </a:r>
          </a:p>
          <a:p>
            <a:pPr lvl="3" rtl="0" eaLnBrk="1" latinLnBrk="0" hangingPunct="1"/>
            <a:r>
              <a:rPr lang="cs-CZ" noProof="0"/>
              <a:t>Čtvrtá úroveň</a:t>
            </a:r>
          </a:p>
          <a:p>
            <a:pPr lvl="4" rtl="0" eaLnBrk="1" latinLnBrk="0" hangingPunct="1"/>
            <a:r>
              <a:rPr lang="cs-CZ" noProof="0"/>
              <a:t>Pátá úroveň</a:t>
            </a:r>
            <a:endParaRPr kumimoji="0"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3A2219-AEE0-46C8-8BDC-D79EF86D2978}" type="datetime1">
              <a:rPr lang="cs-CZ" noProof="0" smtClean="0"/>
              <a:t>13.03.2020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36975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kumimoji="0"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 eaLnBrk="1" latinLnBrk="0" hangingPunct="1"/>
            <a:r>
              <a:rPr lang="cs-CZ" noProof="0"/>
              <a:t>Po kliknutí můžete upravovat styly textu v předloze.</a:t>
            </a:r>
          </a:p>
          <a:p>
            <a:pPr lvl="1" rtl="0" eaLnBrk="1" latinLnBrk="0" hangingPunct="1"/>
            <a:r>
              <a:rPr lang="cs-CZ" noProof="0"/>
              <a:t>Druhá úroveň</a:t>
            </a:r>
          </a:p>
          <a:p>
            <a:pPr lvl="2" rtl="0" eaLnBrk="1" latinLnBrk="0" hangingPunct="1"/>
            <a:r>
              <a:rPr lang="cs-CZ" noProof="0"/>
              <a:t>Třetí úroveň</a:t>
            </a:r>
          </a:p>
          <a:p>
            <a:pPr lvl="3" rtl="0" eaLnBrk="1" latinLnBrk="0" hangingPunct="1"/>
            <a:r>
              <a:rPr lang="cs-CZ" noProof="0"/>
              <a:t>Čtvrtá úroveň</a:t>
            </a:r>
          </a:p>
          <a:p>
            <a:pPr lvl="4" rtl="0" eaLnBrk="1" latinLnBrk="0" hangingPunct="1"/>
            <a:r>
              <a:rPr lang="cs-CZ" noProof="0"/>
              <a:t>Pátá úroveň</a:t>
            </a:r>
            <a:endParaRPr kumimoji="0"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5B25DF4-6595-4FE8-A302-1A34E059F8B6}" type="datetime1">
              <a:rPr lang="cs-CZ" noProof="0" smtClean="0"/>
              <a:t>13.03.2020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48168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rtlCol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kumimoji="0"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rtlCol="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rtl="0" eaLnBrk="1" latinLnBrk="0" hangingPunct="1"/>
            <a:r>
              <a:rPr lang="cs-CZ" noProof="0"/>
              <a:t>Po kliknutí můžete upravovat styly textu v předloze.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6A96FED-491C-4B95-B54C-B9E02C15436B}" type="datetime1">
              <a:rPr lang="cs-CZ" noProof="0" smtClean="0"/>
              <a:t>13.03.2020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5319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kumimoji="0"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 rtlCol="0"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cs-CZ" noProof="0"/>
              <a:t>Po kliknutí můžete upravovat styly textu v předloze.</a:t>
            </a:r>
          </a:p>
          <a:p>
            <a:pPr lvl="1" rtl="0" eaLnBrk="1" latinLnBrk="0" hangingPunct="1"/>
            <a:r>
              <a:rPr lang="cs-CZ" noProof="0"/>
              <a:t>Druhá úroveň</a:t>
            </a:r>
          </a:p>
          <a:p>
            <a:pPr lvl="2" rtl="0" eaLnBrk="1" latinLnBrk="0" hangingPunct="1"/>
            <a:r>
              <a:rPr lang="cs-CZ" noProof="0"/>
              <a:t>Třetí úroveň</a:t>
            </a:r>
          </a:p>
          <a:p>
            <a:pPr lvl="3" rtl="0" eaLnBrk="1" latinLnBrk="0" hangingPunct="1"/>
            <a:r>
              <a:rPr lang="cs-CZ" noProof="0"/>
              <a:t>Čtvrtá úroveň</a:t>
            </a:r>
          </a:p>
          <a:p>
            <a:pPr lvl="4" rtl="0" eaLnBrk="1" latinLnBrk="0" hangingPunct="1"/>
            <a:r>
              <a:rPr lang="cs-CZ" noProof="0"/>
              <a:t>Pátá úroveň</a:t>
            </a:r>
            <a:endParaRPr kumimoji="0"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 rtlCol="0"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cs-CZ" noProof="0"/>
              <a:t>Po kliknutí můžete upravovat styly textu v předloze.</a:t>
            </a:r>
          </a:p>
          <a:p>
            <a:pPr lvl="1" rtl="0" eaLnBrk="1" latinLnBrk="0" hangingPunct="1"/>
            <a:r>
              <a:rPr lang="cs-CZ" noProof="0"/>
              <a:t>Druhá úroveň</a:t>
            </a:r>
          </a:p>
          <a:p>
            <a:pPr lvl="2" rtl="0" eaLnBrk="1" latinLnBrk="0" hangingPunct="1"/>
            <a:r>
              <a:rPr lang="cs-CZ" noProof="0"/>
              <a:t>Třetí úroveň</a:t>
            </a:r>
          </a:p>
          <a:p>
            <a:pPr lvl="3" rtl="0" eaLnBrk="1" latinLnBrk="0" hangingPunct="1"/>
            <a:r>
              <a:rPr lang="cs-CZ" noProof="0"/>
              <a:t>Čtvrtá úroveň</a:t>
            </a:r>
          </a:p>
          <a:p>
            <a:pPr lvl="4" rtl="0" eaLnBrk="1" latinLnBrk="0" hangingPunct="1"/>
            <a:r>
              <a:rPr lang="cs-CZ" noProof="0"/>
              <a:t>Pátá úroveň</a:t>
            </a:r>
            <a:endParaRPr kumimoji="0"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D67D067-3FDD-4F37-B996-13345DDC619F}" type="datetime1">
              <a:rPr lang="cs-CZ" noProof="0" smtClean="0"/>
              <a:t>13.03.2020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0901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rtlCol="0" anchor="b"/>
          <a:lstStyle>
            <a:lvl1pPr>
              <a:defRPr/>
            </a:lvl1pPr>
          </a:lstStyle>
          <a:p>
            <a:pPr rtl="0"/>
            <a:r>
              <a:rPr lang="cs-CZ" noProof="0"/>
              <a:t>Kliknutím lze upravit styl.</a:t>
            </a:r>
            <a:endParaRPr kumimoji="0"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rtlCol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cs-CZ" noProof="0"/>
              <a:t>Po kliknutí můžete upravovat styly textu v předloze.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cs-CZ" noProof="0"/>
              <a:t>Po kliknutí můžete upravovat styly textu v předloze.</a:t>
            </a:r>
          </a:p>
          <a:p>
            <a:pPr lvl="1" rtl="0" eaLnBrk="1" latinLnBrk="0" hangingPunct="1"/>
            <a:r>
              <a:rPr lang="cs-CZ" noProof="0"/>
              <a:t>Druhá úroveň</a:t>
            </a:r>
          </a:p>
          <a:p>
            <a:pPr lvl="2" rtl="0" eaLnBrk="1" latinLnBrk="0" hangingPunct="1"/>
            <a:r>
              <a:rPr lang="cs-CZ" noProof="0"/>
              <a:t>Třetí úroveň</a:t>
            </a:r>
          </a:p>
          <a:p>
            <a:pPr lvl="3" rtl="0" eaLnBrk="1" latinLnBrk="0" hangingPunct="1"/>
            <a:r>
              <a:rPr lang="cs-CZ" noProof="0"/>
              <a:t>Čtvrtá úroveň</a:t>
            </a:r>
          </a:p>
          <a:p>
            <a:pPr lvl="4" rtl="0" eaLnBrk="1" latinLnBrk="0" hangingPunct="1"/>
            <a:r>
              <a:rPr lang="cs-CZ" noProof="0"/>
              <a:t>Pátá úroveň</a:t>
            </a:r>
            <a:endParaRPr kumimoji="0"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rtlCol="0" anchor="ctr"/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cs-CZ" noProof="0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cs-CZ" noProof="0"/>
              <a:t>Po kliknutí můžete upravovat styly textu v předloze.</a:t>
            </a:r>
          </a:p>
          <a:p>
            <a:pPr lvl="1" rtl="0" eaLnBrk="1" latinLnBrk="0" hangingPunct="1"/>
            <a:r>
              <a:rPr lang="cs-CZ" noProof="0"/>
              <a:t>Druhá úroveň</a:t>
            </a:r>
          </a:p>
          <a:p>
            <a:pPr lvl="2" rtl="0" eaLnBrk="1" latinLnBrk="0" hangingPunct="1"/>
            <a:r>
              <a:rPr lang="cs-CZ" noProof="0"/>
              <a:t>Třetí úroveň</a:t>
            </a:r>
          </a:p>
          <a:p>
            <a:pPr lvl="3" rtl="0" eaLnBrk="1" latinLnBrk="0" hangingPunct="1"/>
            <a:r>
              <a:rPr lang="cs-CZ" noProof="0"/>
              <a:t>Čtvrtá úroveň</a:t>
            </a:r>
          </a:p>
          <a:p>
            <a:pPr lvl="4" rtl="0" eaLnBrk="1" latinLnBrk="0" hangingPunct="1"/>
            <a:r>
              <a:rPr lang="cs-CZ" noProof="0"/>
              <a:t>Pátá úroveň</a:t>
            </a:r>
            <a:endParaRPr kumimoji="0" lang="cs-CZ" noProof="0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6DC9654-98FC-4E04-B730-31C9A4382D4A}" type="datetime1">
              <a:rPr lang="cs-CZ" noProof="0" smtClean="0"/>
              <a:t>13.03.2020</a:t>
            </a:fld>
            <a:endParaRPr lang="cs-CZ" noProof="0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25018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rtlCol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kumimoji="0"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C480630-3D0B-4451-9A78-833047F86168}" type="datetime1">
              <a:rPr lang="cs-CZ" noProof="0" smtClean="0"/>
              <a:t>13.03.2020</a:t>
            </a:fld>
            <a:endParaRPr lang="cs-CZ" noProof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07181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C9DBE03-E961-4BC3-8C7E-0BE76D46F765}" type="datetime1">
              <a:rPr lang="cs-CZ" noProof="0" smtClean="0"/>
              <a:t>13.03.2020</a:t>
            </a:fld>
            <a:endParaRPr lang="cs-CZ" noProof="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5288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rtlCol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kumimoji="0"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 rtlCol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cs-CZ" noProof="0"/>
              <a:t>Po kliknutí můžete upravovat styly textu v předloze.</a:t>
            </a:r>
          </a:p>
          <a:p>
            <a:pPr lvl="1" rtl="0" eaLnBrk="1" latinLnBrk="0" hangingPunct="1"/>
            <a:r>
              <a:rPr lang="cs-CZ" noProof="0"/>
              <a:t>Druhá úroveň</a:t>
            </a:r>
          </a:p>
          <a:p>
            <a:pPr lvl="2" rtl="0" eaLnBrk="1" latinLnBrk="0" hangingPunct="1"/>
            <a:r>
              <a:rPr lang="cs-CZ" noProof="0"/>
              <a:t>Třetí úroveň</a:t>
            </a:r>
          </a:p>
          <a:p>
            <a:pPr lvl="3" rtl="0" eaLnBrk="1" latinLnBrk="0" hangingPunct="1"/>
            <a:r>
              <a:rPr lang="cs-CZ" noProof="0"/>
              <a:t>Čtvrtá úroveň</a:t>
            </a:r>
          </a:p>
          <a:p>
            <a:pPr lvl="4" rtl="0" eaLnBrk="1" latinLnBrk="0" hangingPunct="1"/>
            <a:r>
              <a:rPr lang="cs-CZ" noProof="0"/>
              <a:t>Pátá úroveň</a:t>
            </a:r>
            <a:endParaRPr kumimoji="0"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 rtlCol="0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rtl="0" eaLnBrk="1" latinLnBrk="0" hangingPunct="1"/>
            <a:r>
              <a:rPr lang="cs-CZ" noProof="0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5BDEBAC-8C05-4708-B7A9-A2593B7C16E9}" type="datetime1">
              <a:rPr lang="cs-CZ" noProof="0" smtClean="0"/>
              <a:t>13.03.2020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99192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jedním odříznutým a jedním zaobleným rohem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cs-CZ" sz="1800" noProof="0" dirty="0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cs-CZ" sz="1800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rtlCol="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kumimoji="0" lang="cs-CZ" noProof="0" dirty="0"/>
          </a:p>
        </p:txBody>
      </p: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 rtlCol="0"/>
          <a:lstStyle>
            <a:lvl1pPr marL="0" indent="0">
              <a:buNone/>
              <a:defRPr sz="3200"/>
            </a:lvl1pPr>
          </a:lstStyle>
          <a:p>
            <a:pPr rtl="0"/>
            <a:r>
              <a:rPr lang="cs-CZ" noProof="0"/>
              <a:t>Kliknutím na ikonu přidáte obrázek.</a:t>
            </a:r>
            <a:endParaRPr kumimoji="0"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rtlCol="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rtl="0" eaLnBrk="1" latinLnBrk="0" hangingPunct="1"/>
            <a:r>
              <a:rPr lang="cs-CZ" noProof="0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B18F344-0803-4CB8-B7CD-DB68295A6141}" type="datetime1">
              <a:rPr lang="cs-CZ" noProof="0" smtClean="0"/>
              <a:t>13.03.2020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 rtlCol="0"/>
          <a:lstStyle/>
          <a:p>
            <a:pPr rtl="0"/>
            <a:fld id="{401CF334-2D5C-4859-84A6-CA7E6E43FAEB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algn="l" rtl="0" eaLnBrk="1" latinLnBrk="0" hangingPunct="1"/>
            <a:endParaRPr kumimoji="0" lang="cs-CZ" sz="180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algn="l" rtl="0" eaLnBrk="1" latinLnBrk="0" hangingPunct="1"/>
            <a:endParaRPr kumimoji="0" lang="cs-CZ" sz="180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62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Skupina 24"/>
          <p:cNvGrpSpPr/>
          <p:nvPr/>
        </p:nvGrpSpPr>
        <p:grpSpPr>
          <a:xfrm>
            <a:off x="-29028" y="-7144"/>
            <a:ext cx="12240731" cy="6879658"/>
            <a:chOff x="0" y="-21658"/>
            <a:chExt cx="12240731" cy="6879658"/>
          </a:xfrm>
        </p:grpSpPr>
        <p:sp>
          <p:nvSpPr>
            <p:cNvPr id="26" name="Obdélník 25"/>
            <p:cNvSpPr/>
            <p:nvPr/>
          </p:nvSpPr>
          <p:spPr>
            <a:xfrm>
              <a:off x="31633" y="0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noProof="0" dirty="0"/>
            </a:p>
          </p:txBody>
        </p:sp>
        <p:grpSp>
          <p:nvGrpSpPr>
            <p:cNvPr id="27" name="Skupina 26"/>
            <p:cNvGrpSpPr/>
            <p:nvPr/>
          </p:nvGrpSpPr>
          <p:grpSpPr>
            <a:xfrm>
              <a:off x="0" y="-21658"/>
              <a:ext cx="12240731" cy="1041400"/>
              <a:chOff x="-25356" y="-7144"/>
              <a:chExt cx="12240731" cy="1041400"/>
            </a:xfrm>
          </p:grpSpPr>
          <p:sp>
            <p:nvSpPr>
              <p:cNvPr id="28" name="Volný tvar 27"/>
              <p:cNvSpPr>
                <a:spLocks/>
              </p:cNvSpPr>
              <p:nvPr/>
            </p:nvSpPr>
            <p:spPr bwMode="auto">
              <a:xfrm>
                <a:off x="-12700" y="-7144"/>
                <a:ext cx="12217400" cy="1041400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6" y="2"/>
                  </a:cxn>
                  <a:cxn ang="0">
                    <a:pos x="2542" y="0"/>
                  </a:cxn>
                  <a:cxn ang="0">
                    <a:pos x="4374" y="367"/>
                  </a:cxn>
                  <a:cxn ang="0">
                    <a:pos x="5766" y="55"/>
                  </a:cxn>
                  <a:cxn ang="0">
                    <a:pos x="5772" y="213"/>
                  </a:cxn>
                  <a:cxn ang="0">
                    <a:pos x="4302" y="439"/>
                  </a:cxn>
                  <a:cxn ang="0">
                    <a:pos x="1488" y="201"/>
                  </a:cxn>
                  <a:cxn ang="0">
                    <a:pos x="0" y="656"/>
                  </a:cxn>
                  <a:cxn ang="0">
                    <a:pos x="6" y="2"/>
                  </a:cxn>
                </a:cxnLst>
                <a:rect l="0" t="0" r="0" b="0"/>
                <a:pathLst>
                  <a:path w="5772" h="656">
                    <a:moveTo>
                      <a:pt x="6" y="2"/>
                    </a:moveTo>
                    <a:lnTo>
                      <a:pt x="2542" y="0"/>
                    </a:lnTo>
                    <a:cubicBezTo>
                      <a:pt x="2746" y="101"/>
                      <a:pt x="3828" y="367"/>
                      <a:pt x="4374" y="367"/>
                    </a:cubicBezTo>
                    <a:cubicBezTo>
                      <a:pt x="4920" y="367"/>
                      <a:pt x="5526" y="152"/>
                      <a:pt x="5766" y="55"/>
                    </a:cubicBezTo>
                    <a:lnTo>
                      <a:pt x="5772" y="213"/>
                    </a:lnTo>
                    <a:cubicBezTo>
                      <a:pt x="5670" y="257"/>
                      <a:pt x="5016" y="441"/>
                      <a:pt x="4302" y="439"/>
                    </a:cubicBezTo>
                    <a:cubicBezTo>
                      <a:pt x="3588" y="437"/>
                      <a:pt x="2205" y="165"/>
                      <a:pt x="1488" y="201"/>
                    </a:cubicBezTo>
                    <a:cubicBezTo>
                      <a:pt x="750" y="209"/>
                      <a:pt x="270" y="482"/>
                      <a:pt x="0" y="656"/>
                    </a:cubicBezTo>
                    <a:lnTo>
                      <a:pt x="6" y="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shade val="50000"/>
                      <a:alpha val="45000"/>
                      <a:satMod val="120000"/>
                    </a:schemeClr>
                  </a:gs>
                  <a:gs pos="100000">
                    <a:schemeClr val="accent3">
                      <a:shade val="80000"/>
                      <a:alpha val="55000"/>
                      <a:satMod val="155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rtlCol="0" anchor="t" compatLnSpc="1"/>
              <a:lstStyle/>
              <a:p>
                <a:pPr marL="0" algn="l" rtl="0" eaLnBrk="1" latinLnBrk="0" hangingPunct="1"/>
                <a:endParaRPr kumimoji="0" lang="cs-CZ" sz="18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Volný tvar 28"/>
              <p:cNvSpPr>
                <a:spLocks/>
              </p:cNvSpPr>
              <p:nvPr/>
            </p:nvSpPr>
            <p:spPr bwMode="auto">
              <a:xfrm>
                <a:off x="5842000" y="-7144"/>
                <a:ext cx="6350000" cy="638175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1668" y="564"/>
                  </a:cxn>
                  <a:cxn ang="0">
                    <a:pos x="3000" y="186"/>
                  </a:cxn>
                  <a:cxn ang="0">
                    <a:pos x="3000" y="6"/>
                  </a:cxn>
                  <a:cxn ang="0">
                    <a:pos x="0" y="0"/>
                  </a:cxn>
                </a:cxnLst>
                <a:rect l="0" t="0" r="0" b="0"/>
                <a:pathLst>
                  <a:path w="3000" h="595">
                    <a:moveTo>
                      <a:pt x="0" y="0"/>
                    </a:moveTo>
                    <a:cubicBezTo>
                      <a:pt x="174" y="102"/>
                      <a:pt x="1168" y="533"/>
                      <a:pt x="1668" y="564"/>
                    </a:cubicBezTo>
                    <a:cubicBezTo>
                      <a:pt x="2168" y="595"/>
                      <a:pt x="2778" y="279"/>
                      <a:pt x="3000" y="186"/>
                    </a:cubicBezTo>
                    <a:lnTo>
                      <a:pt x="3000" y="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>
                      <a:shade val="50000"/>
                      <a:alpha val="30000"/>
                      <a:satMod val="130000"/>
                    </a:schemeClr>
                  </a:gs>
                  <a:gs pos="80000">
                    <a:schemeClr val="accent2">
                      <a:shade val="75000"/>
                      <a:alpha val="45000"/>
                      <a:satMod val="140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rtlCol="0" anchor="t" compatLnSpc="1"/>
              <a:lstStyle/>
              <a:p>
                <a:pPr marL="0" algn="l" rtl="0" eaLnBrk="1" latinLnBrk="0" hangingPunct="1"/>
                <a:endParaRPr kumimoji="0" lang="cs-CZ" sz="18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31" name="Skupina 30"/>
              <p:cNvGrpSpPr/>
              <p:nvPr/>
            </p:nvGrpSpPr>
            <p:grpSpPr>
              <a:xfrm>
                <a:off x="-25356" y="202408"/>
                <a:ext cx="12240731" cy="649224"/>
                <a:chOff x="-19045" y="216550"/>
                <a:chExt cx="9180548" cy="649224"/>
              </a:xfrm>
            </p:grpSpPr>
            <p:sp>
              <p:nvSpPr>
                <p:cNvPr id="32" name="Volný tvar 31"/>
                <p:cNvSpPr>
                  <a:spLocks/>
                </p:cNvSpPr>
                <p:nvPr/>
              </p:nvSpPr>
              <p:spPr bwMode="auto">
                <a:xfrm rot="21435692">
                  <a:off x="-19045" y="216550"/>
                  <a:ext cx="9163050" cy="649224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966"/>
                    </a:cxn>
                    <a:cxn ang="0">
                      <a:pos x="1608" y="282"/>
                    </a:cxn>
                    <a:cxn ang="0">
                      <a:pos x="4110" y="1008"/>
                    </a:cxn>
                    <a:cxn ang="0">
                      <a:pos x="5772" y="0"/>
                    </a:cxn>
                  </a:cxnLst>
                  <a:rect l="0" t="0" r="0" b="0"/>
                  <a:pathLst>
                    <a:path w="5772" h="1055">
                      <a:moveTo>
                        <a:pt x="0" y="966"/>
                      </a:moveTo>
                      <a:cubicBezTo>
                        <a:pt x="282" y="738"/>
                        <a:pt x="923" y="275"/>
                        <a:pt x="1608" y="282"/>
                      </a:cubicBezTo>
                      <a:cubicBezTo>
                        <a:pt x="2293" y="289"/>
                        <a:pt x="3416" y="1055"/>
                        <a:pt x="4110" y="1008"/>
                      </a:cubicBezTo>
                      <a:cubicBezTo>
                        <a:pt x="4804" y="961"/>
                        <a:pt x="5426" y="210"/>
                        <a:pt x="5772" y="0"/>
                      </a:cubicBezTo>
                    </a:path>
                  </a:pathLst>
                </a:custGeom>
                <a:noFill/>
                <a:ln w="10795" cap="flat" cmpd="sng" algn="ctr">
                  <a:gradFill>
                    <a:gsLst>
                      <a:gs pos="74000">
                        <a:schemeClr val="accent3">
                          <a:shade val="75000"/>
                        </a:schemeClr>
                      </a:gs>
                      <a:gs pos="86000">
                        <a:schemeClr val="tx1">
                          <a:alpha val="29000"/>
                        </a:schemeClr>
                      </a:gs>
                      <a:gs pos="16000">
                        <a:schemeClr val="accent2">
                          <a:shade val="75000"/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rtl="0"/>
                  <a:endParaRPr kumimoji="0" lang="cs-CZ" sz="1800" noProof="0" dirty="0"/>
                </a:p>
              </p:txBody>
            </p:sp>
            <p:sp>
              <p:nvSpPr>
                <p:cNvPr id="33" name="Volný tvar 32"/>
                <p:cNvSpPr>
                  <a:spLocks/>
                </p:cNvSpPr>
                <p:nvPr/>
              </p:nvSpPr>
              <p:spPr bwMode="auto">
                <a:xfrm rot="21435692">
                  <a:off x="-14309" y="290003"/>
                  <a:ext cx="9175812" cy="530352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732"/>
                    </a:cxn>
                    <a:cxn ang="0">
                      <a:pos x="1638" y="228"/>
                    </a:cxn>
                    <a:cxn ang="0">
                      <a:pos x="4122" y="816"/>
                    </a:cxn>
                    <a:cxn ang="0">
                      <a:pos x="5766" y="0"/>
                    </a:cxn>
                  </a:cxnLst>
                  <a:rect l="0" t="0" r="0" b="0"/>
                  <a:pathLst>
                    <a:path w="5766" h="854">
                      <a:moveTo>
                        <a:pt x="0" y="732"/>
                      </a:moveTo>
                      <a:cubicBezTo>
                        <a:pt x="273" y="647"/>
                        <a:pt x="951" y="214"/>
                        <a:pt x="1638" y="228"/>
                      </a:cubicBezTo>
                      <a:cubicBezTo>
                        <a:pt x="2325" y="242"/>
                        <a:pt x="3434" y="854"/>
                        <a:pt x="4122" y="816"/>
                      </a:cubicBezTo>
                      <a:cubicBezTo>
                        <a:pt x="4810" y="778"/>
                        <a:pt x="5424" y="170"/>
                        <a:pt x="5766" y="0"/>
                      </a:cubicBezTo>
                    </a:path>
                  </a:pathLst>
                </a:custGeom>
                <a:noFill/>
                <a:ln w="9525" cap="flat" cmpd="sng" algn="ctr">
                  <a:gradFill>
                    <a:gsLst>
                      <a:gs pos="74000">
                        <a:schemeClr val="accent4"/>
                      </a:gs>
                      <a:gs pos="44000">
                        <a:schemeClr val="accent1"/>
                      </a:gs>
                      <a:gs pos="33000">
                        <a:schemeClr val="accent2"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rtl="0"/>
                  <a:endParaRPr kumimoji="0" lang="cs-CZ" sz="1800" noProof="0" dirty="0"/>
                </a:p>
              </p:txBody>
            </p:sp>
          </p:grpSp>
        </p:grpSp>
      </p:grp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rtlCol="0" anchor="b">
            <a:normAutofit/>
          </a:bodyPr>
          <a:lstStyle/>
          <a:p>
            <a:pPr rtl="0"/>
            <a:r>
              <a:rPr lang="cs-CZ" noProof="0" dirty="0"/>
              <a:t>Kliknutím můžete upravit styl předlohy nadpisů.</a:t>
            </a:r>
            <a:endParaRPr kumimoji="0" lang="cs-CZ" noProof="0" dirty="0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rtl="0" eaLnBrk="1" latinLnBrk="0" hangingPunct="1"/>
            <a:r>
              <a:rPr lang="cs-CZ" noProof="0" dirty="0"/>
              <a:t>Kliknutím můžete upravit styl předlohy textů.</a:t>
            </a:r>
          </a:p>
          <a:p>
            <a:pPr lvl="1" rtl="0" eaLnBrk="1" latinLnBrk="0" hangingPunct="1"/>
            <a:r>
              <a:rPr lang="cs-CZ" noProof="0" dirty="0"/>
              <a:t>Druhá úroveň</a:t>
            </a:r>
          </a:p>
          <a:p>
            <a:pPr lvl="2" rtl="0" eaLnBrk="1" latinLnBrk="0" hangingPunct="1"/>
            <a:r>
              <a:rPr lang="cs-CZ" noProof="0" dirty="0"/>
              <a:t>Třetí úroveň</a:t>
            </a:r>
          </a:p>
          <a:p>
            <a:pPr lvl="3" rtl="0" eaLnBrk="1" latinLnBrk="0" hangingPunct="1"/>
            <a:r>
              <a:rPr lang="cs-CZ" noProof="0" dirty="0"/>
              <a:t>Čtvrtá úroveň</a:t>
            </a:r>
          </a:p>
          <a:p>
            <a:pPr lvl="4" rtl="0" eaLnBrk="1" latinLnBrk="0" hangingPunct="1"/>
            <a:r>
              <a:rPr lang="cs-CZ" noProof="0" dirty="0"/>
              <a:t>Pátá úroveň</a:t>
            </a:r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pPr rtl="0"/>
            <a:fld id="{F3102197-132B-4776-A362-180FE6F93860}" type="datetime1">
              <a:rPr lang="cs-CZ" noProof="0" smtClean="0"/>
              <a:t>13.03.2020</a:t>
            </a:fld>
            <a:endParaRPr lang="cs-CZ" noProof="0" dirty="0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pPr rtl="0"/>
            <a:fld id="{401CF334-2D5C-4859-84A6-CA7E6E43FAEB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942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>
            <a:lumMod val="50000"/>
          </a:schemeClr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>
            <a:lumMod val="75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>
            <a:lumMod val="50000"/>
          </a:schemeClr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>
            <a:lumMod val="75000"/>
          </a:schemeClr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0" algn="l" rtl="0" eaLnBrk="1" latinLnBrk="0" hangingPunct="1">
        <a:spcBef>
          <a:spcPct val="20000"/>
        </a:spcBef>
        <a:buClr>
          <a:schemeClr val="tx2"/>
        </a:buClr>
        <a:buFontTx/>
        <a:buNone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algn="l" rtl="0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cs-CZ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Společnost pro elektronické</a:t>
            </a:r>
            <a:br>
              <a:rPr lang="cs-CZ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aplikace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859536" y="5195204"/>
            <a:ext cx="10472928" cy="582391"/>
          </a:xfrm>
        </p:spPr>
        <p:txBody>
          <a:bodyPr rtlCol="0"/>
          <a:lstStyle/>
          <a:p>
            <a:pPr rtl="0"/>
            <a:r>
              <a:rPr lang="cs-CZ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www.seapraha.cz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DE4A481-CC83-435F-BA8C-95D9A73D3B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1773454"/>
            <a:ext cx="1905000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62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/>
              <a:t>Certifikace</a:t>
            </a:r>
          </a:p>
        </p:txBody>
      </p:sp>
      <p:pic>
        <p:nvPicPr>
          <p:cNvPr id="12" name="Zástupný obsah 11">
            <a:extLst>
              <a:ext uri="{FF2B5EF4-FFF2-40B4-BE49-F238E27FC236}">
                <a16:creationId xmlns:a16="http://schemas.microsoft.com/office/drawing/2014/main" id="{8EDE8AE1-A61C-4A92-841A-B54E093D7C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9600" y="1887919"/>
            <a:ext cx="3040912" cy="4389437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82ED7E0A-A446-4336-83D4-C25FBEE53D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782" y="1887919"/>
            <a:ext cx="3042428" cy="4389437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A0FCD317-43D2-48D3-973B-2ED89930014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479" y="1887919"/>
            <a:ext cx="3042429" cy="438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8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/>
              <a:t>Hlavní zákazníci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09599" y="2772156"/>
            <a:ext cx="2290812" cy="1313687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Dodávky GSM modemů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D1538CC-68F1-4308-BF07-858CA2C295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2270459"/>
            <a:ext cx="1709109" cy="270609"/>
          </a:xfrm>
          <a:prstGeom prst="rect">
            <a:avLst/>
          </a:prstGeom>
        </p:spPr>
      </p:pic>
      <p:sp>
        <p:nvSpPr>
          <p:cNvPr id="7" name="Zástupný symbol pro obsah 1">
            <a:extLst>
              <a:ext uri="{FF2B5EF4-FFF2-40B4-BE49-F238E27FC236}">
                <a16:creationId xmlns:a16="http://schemas.microsoft.com/office/drawing/2014/main" id="{4061032E-99E5-41A9-863B-11515531B8AC}"/>
              </a:ext>
            </a:extLst>
          </p:cNvPr>
          <p:cNvSpPr txBox="1">
            <a:spLocks/>
          </p:cNvSpPr>
          <p:nvPr/>
        </p:nvSpPr>
        <p:spPr>
          <a:xfrm>
            <a:off x="3485948" y="2772155"/>
            <a:ext cx="2290812" cy="1313687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>
                  <a:lumMod val="50000"/>
                </a:schemeClr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>
                  <a:lumMod val="75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Dodávky GSM komunikátorů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EB25654D-E065-4D45-BEBA-A9BAF3F0FF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724" y="2270459"/>
            <a:ext cx="1406892" cy="438712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F396EF09-01E9-4778-A601-B0655C53585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869" y="2088682"/>
            <a:ext cx="1740855" cy="620489"/>
          </a:xfrm>
          <a:prstGeom prst="rect">
            <a:avLst/>
          </a:prstGeom>
        </p:spPr>
      </p:pic>
      <p:sp>
        <p:nvSpPr>
          <p:cNvPr id="14" name="Zástupný symbol pro obsah 1">
            <a:extLst>
              <a:ext uri="{FF2B5EF4-FFF2-40B4-BE49-F238E27FC236}">
                <a16:creationId xmlns:a16="http://schemas.microsoft.com/office/drawing/2014/main" id="{48378F79-598C-437E-85FD-17F00448CE6A}"/>
              </a:ext>
            </a:extLst>
          </p:cNvPr>
          <p:cNvSpPr txBox="1">
            <a:spLocks/>
          </p:cNvSpPr>
          <p:nvPr/>
        </p:nvSpPr>
        <p:spPr>
          <a:xfrm>
            <a:off x="6415242" y="2772154"/>
            <a:ext cx="2651756" cy="1313687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>
                  <a:lumMod val="50000"/>
                </a:schemeClr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>
                  <a:lumMod val="75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Výhradní dodávky elektroniky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6F156CF4-E1D7-42F9-B23F-D8997632AE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65" y="4045528"/>
            <a:ext cx="1058781" cy="1091359"/>
          </a:xfrm>
          <a:prstGeom prst="rect">
            <a:avLst/>
          </a:prstGeom>
        </p:spPr>
      </p:pic>
      <p:sp>
        <p:nvSpPr>
          <p:cNvPr id="17" name="Zástupný symbol pro obsah 1">
            <a:extLst>
              <a:ext uri="{FF2B5EF4-FFF2-40B4-BE49-F238E27FC236}">
                <a16:creationId xmlns:a16="http://schemas.microsoft.com/office/drawing/2014/main" id="{2BAE5CDC-8DCC-4D7D-AF21-14F8DB582E96}"/>
              </a:ext>
            </a:extLst>
          </p:cNvPr>
          <p:cNvSpPr txBox="1">
            <a:spLocks/>
          </p:cNvSpPr>
          <p:nvPr/>
        </p:nvSpPr>
        <p:spPr>
          <a:xfrm>
            <a:off x="609598" y="5367759"/>
            <a:ext cx="2518613" cy="1313687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>
                  <a:lumMod val="50000"/>
                </a:schemeClr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>
                  <a:lumMod val="75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Vývoj  a dodávka testeru světel</a:t>
            </a:r>
          </a:p>
        </p:txBody>
      </p:sp>
      <p:sp>
        <p:nvSpPr>
          <p:cNvPr id="18" name="Zástupný symbol pro obsah 1">
            <a:extLst>
              <a:ext uri="{FF2B5EF4-FFF2-40B4-BE49-F238E27FC236}">
                <a16:creationId xmlns:a16="http://schemas.microsoft.com/office/drawing/2014/main" id="{461DE477-06E5-4C6B-B25D-F9DA4FEE5C0A}"/>
              </a:ext>
            </a:extLst>
          </p:cNvPr>
          <p:cNvSpPr txBox="1">
            <a:spLocks/>
          </p:cNvSpPr>
          <p:nvPr/>
        </p:nvSpPr>
        <p:spPr>
          <a:xfrm>
            <a:off x="3489957" y="5367758"/>
            <a:ext cx="2290812" cy="1313687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>
                  <a:lumMod val="50000"/>
                </a:schemeClr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>
                  <a:lumMod val="75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Vývoj elektroniky</a:t>
            </a:r>
          </a:p>
        </p:txBody>
      </p:sp>
      <p:sp>
        <p:nvSpPr>
          <p:cNvPr id="19" name="Zástupný symbol pro obsah 1">
            <a:extLst>
              <a:ext uri="{FF2B5EF4-FFF2-40B4-BE49-F238E27FC236}">
                <a16:creationId xmlns:a16="http://schemas.microsoft.com/office/drawing/2014/main" id="{79413841-7DFE-4326-BCB4-698F317F168B}"/>
              </a:ext>
            </a:extLst>
          </p:cNvPr>
          <p:cNvSpPr txBox="1">
            <a:spLocks/>
          </p:cNvSpPr>
          <p:nvPr/>
        </p:nvSpPr>
        <p:spPr>
          <a:xfrm>
            <a:off x="6501869" y="5367758"/>
            <a:ext cx="2420750" cy="1313687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>
                  <a:lumMod val="50000"/>
                </a:schemeClr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>
                  <a:lumMod val="75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Vývoj a dodávka testeru světel</a:t>
            </a:r>
          </a:p>
        </p:txBody>
      </p:sp>
      <p:pic>
        <p:nvPicPr>
          <p:cNvPr id="21" name="Grafický objekt 20">
            <a:extLst>
              <a:ext uri="{FF2B5EF4-FFF2-40B4-BE49-F238E27FC236}">
                <a16:creationId xmlns:a16="http://schemas.microsoft.com/office/drawing/2014/main" id="{7179065B-8F3D-4FA4-8FDA-7E71761B92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485948" y="4231020"/>
            <a:ext cx="1191930" cy="905867"/>
          </a:xfrm>
          <a:prstGeom prst="rect">
            <a:avLst/>
          </a:prstGeom>
        </p:spPr>
      </p:pic>
      <p:pic>
        <p:nvPicPr>
          <p:cNvPr id="22" name="Picture 57">
            <a:extLst>
              <a:ext uri="{FF2B5EF4-FFF2-40B4-BE49-F238E27FC236}">
                <a16:creationId xmlns:a16="http://schemas.microsoft.com/office/drawing/2014/main" id="{318FB606-5135-4ADE-B1EE-C0185DC11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489" y="4446872"/>
            <a:ext cx="1562631" cy="631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200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09600" y="1363579"/>
            <a:ext cx="10972800" cy="4961021"/>
          </a:xfrm>
        </p:spPr>
        <p:txBody>
          <a:bodyPr rtlCol="0"/>
          <a:lstStyle/>
          <a:p>
            <a:pPr rtl="0"/>
            <a:r>
              <a:rPr lang="cs-CZ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Firma byla založena v roce 1992.</a:t>
            </a:r>
          </a:p>
          <a:p>
            <a:r>
              <a:rPr lang="pl-PL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Specializujeme se na </a:t>
            </a:r>
            <a:r>
              <a:rPr lang="pl-PL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vývoj, výrobu a dodávky elektroniky.</a:t>
            </a:r>
          </a:p>
          <a:p>
            <a:r>
              <a:rPr lang="pl-PL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Hlavním zaměřením je oblast </a:t>
            </a:r>
            <a:r>
              <a:rPr lang="cs-CZ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GSM aplikací:</a:t>
            </a:r>
            <a:br>
              <a:rPr lang="cs-CZ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GSM modemy, GSM routery a GSM komunikátory</a:t>
            </a:r>
            <a:br>
              <a:rPr lang="cs-CZ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 monitoring a dálkové ovládání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430D881-6C71-4DCE-86DC-5766786537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106" y="3741602"/>
            <a:ext cx="6970294" cy="258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55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09600" y="2045368"/>
            <a:ext cx="10972800" cy="4279232"/>
          </a:xfrm>
        </p:spPr>
        <p:txBody>
          <a:bodyPr rtlCol="0"/>
          <a:lstStyle/>
          <a:p>
            <a:pPr rtl="0"/>
            <a:r>
              <a:rPr lang="cs-CZ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Jsme na trhu více jak 25 let</a:t>
            </a:r>
          </a:p>
          <a:p>
            <a:pPr rtl="0"/>
            <a:r>
              <a:rPr lang="cs-CZ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 dispozici je tým specialistů</a:t>
            </a:r>
            <a:br>
              <a:rPr lang="cs-CZ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 dlouhou praxí v oboru </a:t>
            </a:r>
          </a:p>
          <a:p>
            <a:pPr rtl="0"/>
            <a:r>
              <a:rPr lang="cs-CZ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Máme vlastní vývoj SW a HW</a:t>
            </a:r>
          </a:p>
          <a:p>
            <a:pPr rtl="0"/>
            <a:r>
              <a:rPr lang="cs-CZ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Zajišťujeme veškerý servis a podporu</a:t>
            </a:r>
          </a:p>
          <a:p>
            <a:pPr rtl="0"/>
            <a:r>
              <a:rPr lang="cs-CZ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Veškerá výroba probíhá v ČR</a:t>
            </a:r>
          </a:p>
          <a:p>
            <a:pPr marL="0" indent="0" rtl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3B1C2C2-6CD4-4742-BC05-483060AB56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054" y="1275588"/>
            <a:ext cx="4976346" cy="4469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91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Vlastní GSM produkty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09600" y="2002857"/>
            <a:ext cx="10972800" cy="4389120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cs-CZ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GSM modemy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E8708FA-1F35-4149-B647-B17D22E1EA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45" y="2743199"/>
            <a:ext cx="2431983" cy="1823987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9038C8C0-5898-434D-84EF-CCE1D4BFA6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256" y="2730541"/>
            <a:ext cx="2595613" cy="1946710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68F3B030-D575-4BB2-B250-93F2AD9122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133" y="3013860"/>
            <a:ext cx="2059808" cy="1380071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7F722AFA-78D1-4144-BFA6-D1EA2BB756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745" y="2897302"/>
            <a:ext cx="2572744" cy="1946710"/>
          </a:xfrm>
          <a:prstGeom prst="rect">
            <a:avLst/>
          </a:prstGeom>
        </p:spPr>
      </p:pic>
      <p:sp>
        <p:nvSpPr>
          <p:cNvPr id="17" name="Zástupný symbol pro obsah 1">
            <a:extLst>
              <a:ext uri="{FF2B5EF4-FFF2-40B4-BE49-F238E27FC236}">
                <a16:creationId xmlns:a16="http://schemas.microsoft.com/office/drawing/2014/main" id="{15737CF5-6BE3-4680-8DA5-42F340BBD478}"/>
              </a:ext>
            </a:extLst>
          </p:cNvPr>
          <p:cNvSpPr txBox="1">
            <a:spLocks/>
          </p:cNvSpPr>
          <p:nvPr/>
        </p:nvSpPr>
        <p:spPr>
          <a:xfrm>
            <a:off x="393030" y="4844012"/>
            <a:ext cx="2253918" cy="1276128"/>
          </a:xfrm>
          <a:prstGeom prst="rect">
            <a:avLst/>
          </a:prstGeom>
        </p:spPr>
        <p:txBody>
          <a:bodyPr vert="horz" rtlCol="0">
            <a:normAutofit lnSpcReduction="1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>
                  <a:lumMod val="50000"/>
                </a:schemeClr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>
                  <a:lumMod val="75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2G modem, porty RS232</a:t>
            </a:r>
            <a:b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a USB</a:t>
            </a:r>
          </a:p>
        </p:txBody>
      </p:sp>
      <p:sp>
        <p:nvSpPr>
          <p:cNvPr id="18" name="Zástupný symbol pro obsah 1">
            <a:extLst>
              <a:ext uri="{FF2B5EF4-FFF2-40B4-BE49-F238E27FC236}">
                <a16:creationId xmlns:a16="http://schemas.microsoft.com/office/drawing/2014/main" id="{65598A83-75EE-4B2B-A236-DB9F7EB4418C}"/>
              </a:ext>
            </a:extLst>
          </p:cNvPr>
          <p:cNvSpPr txBox="1">
            <a:spLocks/>
          </p:cNvSpPr>
          <p:nvPr/>
        </p:nvSpPr>
        <p:spPr>
          <a:xfrm>
            <a:off x="3057623" y="4833020"/>
            <a:ext cx="2253918" cy="1276128"/>
          </a:xfrm>
          <a:prstGeom prst="rect">
            <a:avLst/>
          </a:prstGeom>
        </p:spPr>
        <p:txBody>
          <a:bodyPr vert="horz" rtlCol="0">
            <a:normAutofit lnSpcReduction="1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>
                  <a:lumMod val="50000"/>
                </a:schemeClr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>
                  <a:lumMod val="75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2G modem, porty RS232</a:t>
            </a:r>
            <a:b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>
                <a:latin typeface="Calibri" panose="020F0502020204030204" pitchFamily="34" charset="0"/>
                <a:cs typeface="Calibri" panose="020F0502020204030204" pitchFamily="34" charset="0"/>
              </a:rPr>
              <a:t>a Ethernet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Zástupný symbol pro obsah 1">
            <a:extLst>
              <a:ext uri="{FF2B5EF4-FFF2-40B4-BE49-F238E27FC236}">
                <a16:creationId xmlns:a16="http://schemas.microsoft.com/office/drawing/2014/main" id="{774DA870-7912-46DE-B3DE-751D7B691783}"/>
              </a:ext>
            </a:extLst>
          </p:cNvPr>
          <p:cNvSpPr txBox="1">
            <a:spLocks/>
          </p:cNvSpPr>
          <p:nvPr/>
        </p:nvSpPr>
        <p:spPr>
          <a:xfrm>
            <a:off x="6193052" y="4833020"/>
            <a:ext cx="2253918" cy="1276128"/>
          </a:xfrm>
          <a:prstGeom prst="rect">
            <a:avLst/>
          </a:prstGeom>
        </p:spPr>
        <p:txBody>
          <a:bodyPr vert="horz" rtlCol="0">
            <a:normAutofit lnSpcReduction="1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>
                  <a:lumMod val="50000"/>
                </a:schemeClr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>
                  <a:lumMod val="75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2G modem, porty RS485</a:t>
            </a:r>
            <a:b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a USB</a:t>
            </a:r>
          </a:p>
        </p:txBody>
      </p:sp>
      <p:sp>
        <p:nvSpPr>
          <p:cNvPr id="20" name="Zástupný symbol pro obsah 1">
            <a:extLst>
              <a:ext uri="{FF2B5EF4-FFF2-40B4-BE49-F238E27FC236}">
                <a16:creationId xmlns:a16="http://schemas.microsoft.com/office/drawing/2014/main" id="{67B39635-2F4C-435D-922E-4C4302AA9FE7}"/>
              </a:ext>
            </a:extLst>
          </p:cNvPr>
          <p:cNvSpPr txBox="1">
            <a:spLocks/>
          </p:cNvSpPr>
          <p:nvPr/>
        </p:nvSpPr>
        <p:spPr>
          <a:xfrm>
            <a:off x="9046745" y="4833020"/>
            <a:ext cx="2253918" cy="1276128"/>
          </a:xfrm>
          <a:prstGeom prst="rect">
            <a:avLst/>
          </a:prstGeom>
        </p:spPr>
        <p:txBody>
          <a:bodyPr vert="horz" rtlCol="0">
            <a:normAutofit lnSpcReduction="1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>
                  <a:lumMod val="50000"/>
                </a:schemeClr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>
                  <a:lumMod val="75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4G modem, porty RS232</a:t>
            </a:r>
            <a:b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a USB</a:t>
            </a:r>
          </a:p>
        </p:txBody>
      </p:sp>
    </p:spTree>
    <p:extLst>
      <p:ext uri="{BB962C8B-B14F-4D97-AF65-F5344CB8AC3E}">
        <p14:creationId xmlns:p14="http://schemas.microsoft.com/office/powerpoint/2010/main" val="141945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Vlastní GSM produkty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09600" y="2002857"/>
            <a:ext cx="10972800" cy="4389120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cs-CZ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GSM komunikátory</a:t>
            </a:r>
          </a:p>
        </p:txBody>
      </p:sp>
      <p:sp>
        <p:nvSpPr>
          <p:cNvPr id="17" name="Zástupný symbol pro obsah 1">
            <a:extLst>
              <a:ext uri="{FF2B5EF4-FFF2-40B4-BE49-F238E27FC236}">
                <a16:creationId xmlns:a16="http://schemas.microsoft.com/office/drawing/2014/main" id="{15737CF5-6BE3-4680-8DA5-42F340BBD478}"/>
              </a:ext>
            </a:extLst>
          </p:cNvPr>
          <p:cNvSpPr txBox="1">
            <a:spLocks/>
          </p:cNvSpPr>
          <p:nvPr/>
        </p:nvSpPr>
        <p:spPr>
          <a:xfrm>
            <a:off x="503818" y="4853408"/>
            <a:ext cx="2253918" cy="1276128"/>
          </a:xfrm>
          <a:prstGeom prst="rect">
            <a:avLst/>
          </a:prstGeom>
        </p:spPr>
        <p:txBody>
          <a:bodyPr vert="horz" rtlCol="0">
            <a:normAutofit fontScale="775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>
                  <a:lumMod val="50000"/>
                </a:schemeClr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>
                  <a:lumMod val="75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GSM terminál</a:t>
            </a:r>
          </a:p>
          <a:p>
            <a:pPr marL="0" indent="0">
              <a:buFont typeface="Wingdings 2"/>
              <a:buNone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1x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dig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. vstup</a:t>
            </a:r>
          </a:p>
          <a:p>
            <a:pPr marL="0" indent="0">
              <a:buFont typeface="Wingdings 2"/>
              <a:buNone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1x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dig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. výstup</a:t>
            </a:r>
          </a:p>
          <a:p>
            <a:pPr marL="0" indent="0">
              <a:buFont typeface="Wingdings 2"/>
              <a:buNone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1x analog. vstup</a:t>
            </a:r>
          </a:p>
        </p:txBody>
      </p:sp>
      <p:sp>
        <p:nvSpPr>
          <p:cNvPr id="18" name="Zástupný symbol pro obsah 1">
            <a:extLst>
              <a:ext uri="{FF2B5EF4-FFF2-40B4-BE49-F238E27FC236}">
                <a16:creationId xmlns:a16="http://schemas.microsoft.com/office/drawing/2014/main" id="{65598A83-75EE-4B2B-A236-DB9F7EB4418C}"/>
              </a:ext>
            </a:extLst>
          </p:cNvPr>
          <p:cNvSpPr txBox="1">
            <a:spLocks/>
          </p:cNvSpPr>
          <p:nvPr/>
        </p:nvSpPr>
        <p:spPr>
          <a:xfrm>
            <a:off x="3183823" y="4802318"/>
            <a:ext cx="2253918" cy="1276128"/>
          </a:xfrm>
          <a:prstGeom prst="rect">
            <a:avLst/>
          </a:prstGeom>
        </p:spPr>
        <p:txBody>
          <a:bodyPr vert="horz" rtlCol="0">
            <a:normAutofit fontScale="775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>
                  <a:lumMod val="50000"/>
                </a:schemeClr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>
                  <a:lumMod val="75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GSM relé DIN</a:t>
            </a:r>
          </a:p>
          <a:p>
            <a:pPr marL="0" indent="0">
              <a:buNone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2x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dig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. vstup</a:t>
            </a:r>
          </a:p>
          <a:p>
            <a:pPr marL="0" indent="0">
              <a:buNone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2x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dig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. výstup</a:t>
            </a:r>
          </a:p>
          <a:p>
            <a:pPr marL="0" indent="0">
              <a:buNone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2x analog. vstup</a:t>
            </a:r>
          </a:p>
        </p:txBody>
      </p:sp>
      <p:sp>
        <p:nvSpPr>
          <p:cNvPr id="19" name="Zástupný symbol pro obsah 1">
            <a:extLst>
              <a:ext uri="{FF2B5EF4-FFF2-40B4-BE49-F238E27FC236}">
                <a16:creationId xmlns:a16="http://schemas.microsoft.com/office/drawing/2014/main" id="{774DA870-7912-46DE-B3DE-751D7B691783}"/>
              </a:ext>
            </a:extLst>
          </p:cNvPr>
          <p:cNvSpPr txBox="1">
            <a:spLocks/>
          </p:cNvSpPr>
          <p:nvPr/>
        </p:nvSpPr>
        <p:spPr>
          <a:xfrm>
            <a:off x="6193052" y="4833020"/>
            <a:ext cx="2253918" cy="1276128"/>
          </a:xfrm>
          <a:prstGeom prst="rect">
            <a:avLst/>
          </a:prstGeom>
        </p:spPr>
        <p:txBody>
          <a:bodyPr vert="horz" rtlCol="0">
            <a:normAutofit fontScale="775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>
                  <a:lumMod val="50000"/>
                </a:schemeClr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>
                  <a:lumMod val="75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GSM procesor</a:t>
            </a:r>
          </a:p>
          <a:p>
            <a:pPr marL="0" indent="0">
              <a:buNone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7x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dig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. vstup</a:t>
            </a:r>
          </a:p>
          <a:p>
            <a:pPr marL="0" indent="0">
              <a:buNone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8x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dig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. výstup</a:t>
            </a:r>
          </a:p>
          <a:p>
            <a:pPr marL="0" indent="0">
              <a:buNone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2x analog. vstup</a:t>
            </a:r>
          </a:p>
        </p:txBody>
      </p:sp>
      <p:sp>
        <p:nvSpPr>
          <p:cNvPr id="20" name="Zástupný symbol pro obsah 1">
            <a:extLst>
              <a:ext uri="{FF2B5EF4-FFF2-40B4-BE49-F238E27FC236}">
                <a16:creationId xmlns:a16="http://schemas.microsoft.com/office/drawing/2014/main" id="{67B39635-2F4C-435D-922E-4C4302AA9FE7}"/>
              </a:ext>
            </a:extLst>
          </p:cNvPr>
          <p:cNvSpPr txBox="1">
            <a:spLocks/>
          </p:cNvSpPr>
          <p:nvPr/>
        </p:nvSpPr>
        <p:spPr>
          <a:xfrm>
            <a:off x="9046744" y="4833020"/>
            <a:ext cx="2445819" cy="1276128"/>
          </a:xfrm>
          <a:prstGeom prst="rect">
            <a:avLst/>
          </a:prstGeom>
        </p:spPr>
        <p:txBody>
          <a:bodyPr vert="horz" rtlCol="0">
            <a:normAutofit fontScale="775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>
                  <a:lumMod val="50000"/>
                </a:schemeClr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>
                  <a:lumMod val="75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GSM zásuvka</a:t>
            </a:r>
          </a:p>
          <a:p>
            <a:pPr marL="0" indent="0">
              <a:buNone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1x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dig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. vstup</a:t>
            </a:r>
          </a:p>
          <a:p>
            <a:pPr marL="0" indent="0">
              <a:buNone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1x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dig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. Výstup 230V</a:t>
            </a:r>
          </a:p>
          <a:p>
            <a:pPr marL="0" indent="0">
              <a:buNone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1x analog. vstup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D84F2BE-8850-41CC-9F04-3439BE94D4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030" y="2688104"/>
            <a:ext cx="1550273" cy="206703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28BB1F2-5767-45B7-AE66-B910C90412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59" y="3200516"/>
            <a:ext cx="2362512" cy="157500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C7C37DB7-93BB-4344-971A-4EF46C0C1A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922" y="2291790"/>
            <a:ext cx="1876563" cy="2385461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A2592BE7-03AA-48E4-BF02-6415A37D00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35084"/>
            <a:ext cx="2016663" cy="267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2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Vlastní GSM produkty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09600" y="2002857"/>
            <a:ext cx="10972800" cy="4389120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cs-CZ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SeaConfigurator</a:t>
            </a:r>
            <a:r>
              <a:rPr lang="cs-CZ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program pro nastavení a sledování GSM zařízení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DD73D27-7A04-478F-A469-7B30CAEB5F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39" y="3126318"/>
            <a:ext cx="2822358" cy="3132590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B6BFD36D-CE33-4DBE-B573-E37AFA2A95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336" y="3575547"/>
            <a:ext cx="4895467" cy="2816430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F8DA4F7D-2033-4021-AA95-D1BBDB774A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581" y="2628880"/>
            <a:ext cx="3994819" cy="2816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68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>
                <a:solidFill>
                  <a:srgbClr val="002060"/>
                </a:solidFill>
              </a:rPr>
              <a:t>Vývoj elektroniky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09600" y="2011680"/>
            <a:ext cx="10972800" cy="4312920"/>
          </a:xfrm>
        </p:spPr>
        <p:txBody>
          <a:bodyPr rtlCol="0"/>
          <a:lstStyle/>
          <a:p>
            <a:pPr marL="0" indent="0">
              <a:buNone/>
            </a:pPr>
            <a:r>
              <a:rPr lang="cs-CZ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Specializujeme se na vývoj, výrobu a dodávky elektroniky, a to především v oblasti GSM aplikací a zákaznických řešení.</a:t>
            </a:r>
          </a:p>
          <a:p>
            <a:pPr marL="0" indent="0">
              <a:buNone/>
            </a:pPr>
            <a:endParaRPr lang="cs-CZ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Naší předností je</a:t>
            </a:r>
          </a:p>
          <a:p>
            <a:r>
              <a:rPr lang="cs-CZ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Individuální přístup ke každému projektu</a:t>
            </a:r>
          </a:p>
          <a:p>
            <a:r>
              <a:rPr lang="cs-CZ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Kompletní vývoj včetně mechanických prací</a:t>
            </a:r>
          </a:p>
          <a:p>
            <a:r>
              <a:rPr lang="cs-CZ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Vývoj HW i SW</a:t>
            </a:r>
          </a:p>
          <a:p>
            <a:r>
              <a:rPr lang="cs-CZ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Výroba prototypů</a:t>
            </a:r>
          </a:p>
          <a:p>
            <a:r>
              <a:rPr lang="cs-CZ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Vlastní osazovací linka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FDE0830-CDBB-472C-8175-E45F273ADE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48968">
            <a:off x="7969686" y="2740152"/>
            <a:ext cx="2180263" cy="374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76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>
                <a:solidFill>
                  <a:srgbClr val="002060"/>
                </a:solidFill>
              </a:rPr>
              <a:t>Vývoj elektroniky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09600" y="2011680"/>
            <a:ext cx="10972800" cy="4312920"/>
          </a:xfrm>
        </p:spPr>
        <p:txBody>
          <a:bodyPr rtlCol="0"/>
          <a:lstStyle/>
          <a:p>
            <a:pPr marL="0" indent="0">
              <a:buNone/>
            </a:pPr>
            <a:r>
              <a:rPr lang="cs-CZ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Fáze vývoje</a:t>
            </a:r>
          </a:p>
          <a:p>
            <a:r>
              <a:rPr lang="cs-CZ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Analýza vývojové zakázky</a:t>
            </a:r>
          </a:p>
          <a:p>
            <a:r>
              <a:rPr lang="cs-CZ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Mechanická konstrukce</a:t>
            </a:r>
          </a:p>
          <a:p>
            <a:r>
              <a:rPr lang="cs-CZ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Návrh obvodového zapojení</a:t>
            </a:r>
          </a:p>
          <a:p>
            <a:r>
              <a:rPr lang="cs-CZ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Návrh plošného spoje</a:t>
            </a:r>
          </a:p>
          <a:p>
            <a:r>
              <a:rPr lang="cs-CZ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Software – Firmware</a:t>
            </a:r>
          </a:p>
          <a:p>
            <a:r>
              <a:rPr lang="cs-CZ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Výroba vzorků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F1E2F11-F721-4DDF-B0F8-46A447D89D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789" y="3206034"/>
            <a:ext cx="5340518" cy="270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239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908144"/>
          </a:xfrm>
        </p:spPr>
        <p:txBody>
          <a:bodyPr rtlCol="0">
            <a:noAutofit/>
          </a:bodyPr>
          <a:lstStyle/>
          <a:p>
            <a:r>
              <a:rPr lang="cs-CZ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Profesionální výroba elektroniky (EMS) – sériová i vzorková výroba</a:t>
            </a:r>
          </a:p>
        </p:txBody>
      </p:sp>
      <p:sp>
        <p:nvSpPr>
          <p:cNvPr id="17" name="Zástupný symbol pro obsah 1">
            <a:extLst>
              <a:ext uri="{FF2B5EF4-FFF2-40B4-BE49-F238E27FC236}">
                <a16:creationId xmlns:a16="http://schemas.microsoft.com/office/drawing/2014/main" id="{15737CF5-6BE3-4680-8DA5-42F340BBD478}"/>
              </a:ext>
            </a:extLst>
          </p:cNvPr>
          <p:cNvSpPr txBox="1">
            <a:spLocks/>
          </p:cNvSpPr>
          <p:nvPr/>
        </p:nvSpPr>
        <p:spPr>
          <a:xfrm>
            <a:off x="503817" y="5471084"/>
            <a:ext cx="2253918" cy="1276128"/>
          </a:xfrm>
          <a:prstGeom prst="rect">
            <a:avLst/>
          </a:prstGeom>
        </p:spPr>
        <p:txBody>
          <a:bodyPr vert="horz" rtlCol="0">
            <a:normAutofit fontScale="625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>
                  <a:lumMod val="50000"/>
                </a:schemeClr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>
                  <a:lumMod val="75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cs-CZ" sz="2900" b="1" dirty="0">
                <a:latin typeface="Calibri" panose="020F0502020204030204" pitchFamily="34" charset="0"/>
                <a:cs typeface="Calibri" panose="020F0502020204030204" pitchFamily="34" charset="0"/>
              </a:rPr>
              <a:t>Automatický sítotisk</a:t>
            </a:r>
          </a:p>
          <a:p>
            <a:pPr marL="0" indent="0">
              <a:buFont typeface="Wingdings 2"/>
              <a:buNone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kamerovým systémem,  řízená separace stolu od šablony</a:t>
            </a:r>
          </a:p>
        </p:txBody>
      </p:sp>
      <p:sp>
        <p:nvSpPr>
          <p:cNvPr id="18" name="Zástupný symbol pro obsah 1">
            <a:extLst>
              <a:ext uri="{FF2B5EF4-FFF2-40B4-BE49-F238E27FC236}">
                <a16:creationId xmlns:a16="http://schemas.microsoft.com/office/drawing/2014/main" id="{65598A83-75EE-4B2B-A236-DB9F7EB4418C}"/>
              </a:ext>
            </a:extLst>
          </p:cNvPr>
          <p:cNvSpPr txBox="1">
            <a:spLocks/>
          </p:cNvSpPr>
          <p:nvPr/>
        </p:nvSpPr>
        <p:spPr>
          <a:xfrm>
            <a:off x="3145257" y="5471084"/>
            <a:ext cx="2514333" cy="1276128"/>
          </a:xfrm>
          <a:prstGeom prst="rect">
            <a:avLst/>
          </a:prstGeom>
        </p:spPr>
        <p:txBody>
          <a:bodyPr vert="horz" rtlCol="0">
            <a:normAutofit fontScale="625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>
                  <a:lumMod val="50000"/>
                </a:schemeClr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>
                  <a:lumMod val="75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3200" b="1" dirty="0">
                <a:latin typeface="Calibri" panose="020F0502020204030204" pitchFamily="34" charset="0"/>
                <a:cs typeface="Calibri" panose="020F0502020204030204" pitchFamily="34" charset="0"/>
              </a:rPr>
              <a:t>Osazovací automat</a:t>
            </a:r>
          </a:p>
          <a:p>
            <a:pPr marL="0" indent="0">
              <a:buNone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3 osazovací hlavy,</a:t>
            </a:r>
          </a:p>
          <a:p>
            <a:pPr marL="0" indent="0">
              <a:buNone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10 500 součástek/hod,  </a:t>
            </a:r>
            <a:b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min. velikost součástek 01005</a:t>
            </a:r>
          </a:p>
        </p:txBody>
      </p:sp>
      <p:sp>
        <p:nvSpPr>
          <p:cNvPr id="19" name="Zástupný symbol pro obsah 1">
            <a:extLst>
              <a:ext uri="{FF2B5EF4-FFF2-40B4-BE49-F238E27FC236}">
                <a16:creationId xmlns:a16="http://schemas.microsoft.com/office/drawing/2014/main" id="{774DA870-7912-46DE-B3DE-751D7B691783}"/>
              </a:ext>
            </a:extLst>
          </p:cNvPr>
          <p:cNvSpPr txBox="1">
            <a:spLocks/>
          </p:cNvSpPr>
          <p:nvPr/>
        </p:nvSpPr>
        <p:spPr>
          <a:xfrm>
            <a:off x="6047112" y="5412746"/>
            <a:ext cx="2253918" cy="1276128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>
                  <a:lumMod val="50000"/>
                </a:schemeClr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>
                  <a:lumMod val="75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Pájení v parách</a:t>
            </a:r>
          </a:p>
          <a:p>
            <a:pPr marL="0" indent="0">
              <a:buNone/>
            </a:pPr>
            <a:r>
              <a:rPr lang="cs-CZ" sz="1700" dirty="0">
                <a:latin typeface="Calibri" panose="020F0502020204030204" pitchFamily="34" charset="0"/>
                <a:cs typeface="Calibri" panose="020F0502020204030204" pitchFamily="34" charset="0"/>
              </a:rPr>
              <a:t>Inertní atmosféra, vysoká kvalita pájení</a:t>
            </a:r>
          </a:p>
        </p:txBody>
      </p:sp>
      <p:sp>
        <p:nvSpPr>
          <p:cNvPr id="20" name="Zástupný symbol pro obsah 1">
            <a:extLst>
              <a:ext uri="{FF2B5EF4-FFF2-40B4-BE49-F238E27FC236}">
                <a16:creationId xmlns:a16="http://schemas.microsoft.com/office/drawing/2014/main" id="{67B39635-2F4C-435D-922E-4C4302AA9FE7}"/>
              </a:ext>
            </a:extLst>
          </p:cNvPr>
          <p:cNvSpPr txBox="1">
            <a:spLocks/>
          </p:cNvSpPr>
          <p:nvPr/>
        </p:nvSpPr>
        <p:spPr>
          <a:xfrm>
            <a:off x="8688552" y="5412746"/>
            <a:ext cx="2445819" cy="1276128"/>
          </a:xfrm>
          <a:prstGeom prst="rect">
            <a:avLst/>
          </a:prstGeom>
        </p:spPr>
        <p:txBody>
          <a:bodyPr vert="horz" rtlCol="0">
            <a:normAutofit fontScale="700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>
                  <a:lumMod val="50000"/>
                </a:schemeClr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>
                  <a:lumMod val="75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Automatická optická inspekce</a:t>
            </a:r>
          </a:p>
          <a:p>
            <a:pPr marL="0" indent="0">
              <a:buNone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8 bočních kamer, detekce kvality zapájení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9FD434FB-BB89-4BC6-A0ED-8A4051D2D2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17" y="1847088"/>
            <a:ext cx="5592182" cy="3554753"/>
          </a:xfr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15CFDB3F-23D7-442F-8E3B-8DC10AF2E4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406" y="1847088"/>
            <a:ext cx="2557793" cy="2247506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4B045070-38B3-4401-87A6-4F686DAE4B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479" y="3090984"/>
            <a:ext cx="3362921" cy="231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07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zentace týkající se debaty">
  <a:themeElements>
    <a:clrScheme name="Modrá, teplá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5870284_TF03460637.potx" id="{1C1AAE4E-B432-436B-89A4-0D98EAE1EFA0}" vid="{E9858E47-2158-47B3-ACA8-7F29F0A48FC8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372</TotalTime>
  <Words>359</Words>
  <Application>Microsoft Office PowerPoint</Application>
  <PresentationFormat>Širokoúhlá obrazovka</PresentationFormat>
  <Paragraphs>82</Paragraphs>
  <Slides>11</Slides>
  <Notes>11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Calibri</vt:lpstr>
      <vt:lpstr>Century Gothic</vt:lpstr>
      <vt:lpstr>Palatino Linotype</vt:lpstr>
      <vt:lpstr>Wingdings 2</vt:lpstr>
      <vt:lpstr>Prezentace týkající se debaty</vt:lpstr>
      <vt:lpstr>   Společnost pro elektronické    aplikace</vt:lpstr>
      <vt:lpstr>Prezentace aplikace PowerPoint</vt:lpstr>
      <vt:lpstr>Prezentace aplikace PowerPoint</vt:lpstr>
      <vt:lpstr>Vlastní GSM produkty</vt:lpstr>
      <vt:lpstr>Vlastní GSM produkty</vt:lpstr>
      <vt:lpstr>Vlastní GSM produkty</vt:lpstr>
      <vt:lpstr>Vývoj elektroniky</vt:lpstr>
      <vt:lpstr>Vývoj elektroniky</vt:lpstr>
      <vt:lpstr>Profesionální výroba elektroniky (EMS) – sériová i vzorková výroba</vt:lpstr>
      <vt:lpstr>Certifikace</vt:lpstr>
      <vt:lpstr>Hlavní zákazníci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Kreativní debata</dc:title>
  <dc:creator>Monika Fuchsová</dc:creator>
  <cp:lastModifiedBy>Monika Fuchsová</cp:lastModifiedBy>
  <cp:revision>34</cp:revision>
  <dcterms:created xsi:type="dcterms:W3CDTF">2020-03-13T08:03:32Z</dcterms:created>
  <dcterms:modified xsi:type="dcterms:W3CDTF">2020-03-13T14:54:42Z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74069100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